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68"/>
  </p:normalViewPr>
  <p:slideViewPr>
    <p:cSldViewPr snapToGrid="0" showGuides="1">
      <p:cViewPr varScale="1">
        <p:scale>
          <a:sx n="105" d="100"/>
          <a:sy n="105" d="100"/>
        </p:scale>
        <p:origin x="744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E825C3-A234-85A2-97AA-C62FE6698B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20BCA2E-8EAA-B764-E0C1-389BC37314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/>
              <a:t>Modifier le style des sous-titres du masque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F736D0-07CB-B8CE-9E75-F40E17C4C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0599-E9E1-C849-9E2F-CC44C0F6DDEC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E21D64-F146-5C88-DBB5-3EE5ABF68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646241-E76C-EA5A-8BA9-47CFA7E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8120-48DC-544D-96A6-44EB98D09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991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FBA350-F68D-3564-E21E-546226582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52661B9-70A1-EDE7-6A73-391D53F2C4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1CB9AC-3063-E44B-9A87-4873906C8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0599-E9E1-C849-9E2F-CC44C0F6DDEC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6EA3AA-3018-2FC2-CC73-B65836360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BB72B6-15CD-0CA8-DA39-FC85EAB9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8120-48DC-544D-96A6-44EB98D09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9197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6C99603-CB4A-0A01-E9B5-B689F66A3D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7153BE5-3782-2B83-6D64-1C64E7263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CBF1C8-6C58-FB6C-A4A0-F4E0C6591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0599-E9E1-C849-9E2F-CC44C0F6DDEC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1EA340-A619-50DC-F6FF-AA4D395A6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924E9D-4B28-657B-6082-9BFB5AF5C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8120-48DC-544D-96A6-44EB98D09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395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DE8A8A-D6DB-A5C4-C1D1-D334A661A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729756-D322-ACD6-6E90-B7FF4B532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2C9C36-A2B1-A81E-97A7-220A12D36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0599-E9E1-C849-9E2F-CC44C0F6DDEC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8B3B6D-DE60-B246-093A-A9B37F14E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0B8043-980B-D144-ADE8-1B48F2E4E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8120-48DC-544D-96A6-44EB98D09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724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D56539-FD6E-5182-D3E8-A373D76CE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A278DF-4D45-5336-EA83-C9E4FC6AC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F72386-47D8-E9C5-CD84-777F66D0C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0599-E9E1-C849-9E2F-CC44C0F6DDEC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FA24A6-D2BD-D59E-A822-246271549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1BBB67-D8CF-338A-1BD0-76E7A5E1E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8120-48DC-544D-96A6-44EB98D09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881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F5B91F-E4A8-ABA1-B10F-3486CAD8B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8680DF-CCB0-5BFB-725E-9BE9A2F9DA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09F3592-B713-3BF0-4BD1-6951AC6979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BCC3952-B08A-A57A-850C-091311815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0599-E9E1-C849-9E2F-CC44C0F6DDEC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EB15CBF-F177-3A1B-DC49-432FDD616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F6A2CB9-0100-8D0D-2EAD-6A1B67772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8120-48DC-544D-96A6-44EB98D09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8208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ECB87E-5D3B-0ADF-41FD-5681C5CF0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E8B4CB-114D-B4FA-4216-1BA2E4E42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240BA87-31E4-E9A0-2277-86C0E8658D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DC36802-297A-7989-6781-D3FB4213F9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479D8DC-061F-9501-96B3-1AF101B8F5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E6056B1-4A3A-9BA2-8DF8-DC3697682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0599-E9E1-C849-9E2F-CC44C0F6DDEC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5D2ED3A-2B3A-B405-2D20-AD9B25A10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592B7EE-D9B6-87B4-7CE6-E1BE7B610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8120-48DC-544D-96A6-44EB98D09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032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81BDC8-F589-CFAA-C26F-D2C3E7CB3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3DB32B-EDB0-6424-8A73-17F201E82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0599-E9E1-C849-9E2F-CC44C0F6DDEC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932446D-E5A1-9F76-D124-C6DBB9FE2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C9EFB09-4759-1552-41D2-1C9699BFE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8120-48DC-544D-96A6-44EB98D09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514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0E979AC-EF9F-F79E-B855-D0C3A5D7B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0599-E9E1-C849-9E2F-CC44C0F6DDEC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F593030-DE8E-6FD2-C9C1-DC95E52C0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7A1161F-D0FA-A843-4F9B-760CE5BEF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8120-48DC-544D-96A6-44EB98D09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921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B8624C-FDE2-EB21-947A-0DDE55876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37BA3BD-9926-F3F4-D3CC-DCEC30FEF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F9D95CF-C074-A85F-DA5C-6442DD9B0D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5115C0F-0579-91AB-638B-7A87FD03F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0599-E9E1-C849-9E2F-CC44C0F6DDEC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D2DB086-3FB3-667B-F74F-2F3AF2320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BE5EF82-3D87-F7B9-6C62-C44C7829A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8120-48DC-544D-96A6-44EB98D09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498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8E9E4B-94DF-114B-08B8-B51EF975C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5DF7D52-9D3B-BFA2-B777-6BD54A8A4F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BEAA894-01BE-76CF-F1F0-EFC8531E5C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DE118DA-1379-9D60-C0C9-5E0306D87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0599-E9E1-C849-9E2F-CC44C0F6DDEC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D27034A-27FB-8D67-A6DF-19D44AE08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ACF630-720F-78EC-484D-9C263F086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8120-48DC-544D-96A6-44EB98D09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536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1E0534F-C8D1-5984-D1ED-E17230D9B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FD6F7DE-3233-CD84-A11D-C9C870801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D4B339-F29B-771A-AD4B-6490B4AC41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910599-E9E1-C849-9E2F-CC44C0F6DDEC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B960D6-E0D9-6B92-6DDF-004A30AE4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611F66-9079-2D56-B30B-3A8AE807E8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E48120-48DC-544D-96A6-44EB98D09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369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59130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97A0F5EB506F40A685FCE17670ED59" ma:contentTypeVersion="16" ma:contentTypeDescription="Crée un document." ma:contentTypeScope="" ma:versionID="32e6a27af5526b5b108aaa0b6bc1bc2d">
  <xsd:schema xmlns:xsd="http://www.w3.org/2001/XMLSchema" xmlns:xs="http://www.w3.org/2001/XMLSchema" xmlns:p="http://schemas.microsoft.com/office/2006/metadata/properties" xmlns:ns1="http://schemas.microsoft.com/sharepoint/v3" xmlns:ns2="3a1935e2-ffe6-47b9-bb7b-45da020710a3" xmlns:ns3="5068bf47-d4d4-4225-bc80-6da21996eb99" targetNamespace="http://schemas.microsoft.com/office/2006/metadata/properties" ma:root="true" ma:fieldsID="597a39f3c44891423437863617527f0b" ns1:_="" ns2:_="" ns3:_="">
    <xsd:import namespace="http://schemas.microsoft.com/sharepoint/v3"/>
    <xsd:import namespace="3a1935e2-ffe6-47b9-bb7b-45da020710a3"/>
    <xsd:import namespace="5068bf47-d4d4-4225-bc80-6da21996eb9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1935e2-ffe6-47b9-bb7b-45da020710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10a31119-470b-41e3-89e7-7ccc52ec54a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68bf47-d4d4-4225-bc80-6da21996eb99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56c598e1-582e-447c-87e4-984c83aae8c3}" ma:internalName="TaxCatchAll" ma:showField="CatchAllData" ma:web="5068bf47-d4d4-4225-bc80-6da21996eb9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3a1935e2-ffe6-47b9-bb7b-45da020710a3">
      <Terms xmlns="http://schemas.microsoft.com/office/infopath/2007/PartnerControls"/>
    </lcf76f155ced4ddcb4097134ff3c332f>
    <_ip_UnifiedCompliancePolicyProperties xmlns="http://schemas.microsoft.com/sharepoint/v3" xsi:nil="true"/>
    <TaxCatchAll xmlns="5068bf47-d4d4-4225-bc80-6da21996eb99" xsi:nil="true"/>
  </documentManagement>
</p:properties>
</file>

<file path=customXml/itemProps1.xml><?xml version="1.0" encoding="utf-8"?>
<ds:datastoreItem xmlns:ds="http://schemas.openxmlformats.org/officeDocument/2006/customXml" ds:itemID="{C34C9EA0-454F-4960-AFDA-DA7631E4B296}"/>
</file>

<file path=customXml/itemProps2.xml><?xml version="1.0" encoding="utf-8"?>
<ds:datastoreItem xmlns:ds="http://schemas.openxmlformats.org/officeDocument/2006/customXml" ds:itemID="{11730528-8F22-45D4-A3A5-48814070921F}"/>
</file>

<file path=customXml/itemProps3.xml><?xml version="1.0" encoding="utf-8"?>
<ds:datastoreItem xmlns:ds="http://schemas.openxmlformats.org/officeDocument/2006/customXml" ds:itemID="{5572790A-12C8-4F24-843D-B52C137A22F6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Cazal</dc:creator>
  <cp:lastModifiedBy>David Cazal</cp:lastModifiedBy>
  <cp:revision>1</cp:revision>
  <dcterms:created xsi:type="dcterms:W3CDTF">2026-02-20T20:12:57Z</dcterms:created>
  <dcterms:modified xsi:type="dcterms:W3CDTF">2026-02-20T20:15:09Z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0x0101005297A0F5EB506F40A685FCE17670ED59</vt:lpwstr>
  </property>
</Properties>
</file>